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95" r:id="rId3"/>
    <p:sldId id="296" r:id="rId4"/>
    <p:sldId id="290" r:id="rId5"/>
    <p:sldId id="291" r:id="rId6"/>
    <p:sldId id="292" r:id="rId7"/>
    <p:sldId id="293" r:id="rId8"/>
    <p:sldId id="294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928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33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31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60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335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33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06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4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5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19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98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45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Plantenkennis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IBS Etalage van je werk</a:t>
            </a:r>
          </a:p>
          <a:p>
            <a:r>
              <a:rPr lang="nl-NL" smtClean="0"/>
              <a:t>20-26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50297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240" y="225788"/>
            <a:ext cx="10515600" cy="1325563"/>
          </a:xfrm>
        </p:spPr>
        <p:txBody>
          <a:bodyPr/>
          <a:lstStyle/>
          <a:p>
            <a:r>
              <a:rPr lang="nl-NL" dirty="0" err="1" smtClean="0"/>
              <a:t>Tillandsia</a:t>
            </a:r>
            <a:r>
              <a:rPr lang="nl-NL" dirty="0" smtClean="0"/>
              <a:t> </a:t>
            </a:r>
            <a:r>
              <a:rPr lang="nl-NL" dirty="0" err="1" smtClean="0"/>
              <a:t>cyanea</a:t>
            </a:r>
            <a:r>
              <a:rPr lang="nl-NL" dirty="0" smtClean="0"/>
              <a:t>			                         -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9513" y="713961"/>
            <a:ext cx="7919360" cy="5939520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335349" y="4902926"/>
            <a:ext cx="5159760" cy="18427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Ecuador (N-O Zuid-Amerika)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9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Trachelium</a:t>
            </a:r>
            <a:r>
              <a:rPr lang="nl-NL" dirty="0" smtClean="0"/>
              <a:t> </a:t>
            </a:r>
            <a:r>
              <a:rPr lang="nl-NL" dirty="0" err="1" smtClean="0"/>
              <a:t>caeruleum</a:t>
            </a:r>
            <a:r>
              <a:rPr lang="nl-NL" dirty="0" smtClean="0"/>
              <a:t>			  Halskruid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5395" y="1263968"/>
            <a:ext cx="3633253" cy="478072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887" y="1263968"/>
            <a:ext cx="4789211" cy="4780726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3422469" y="5364480"/>
            <a:ext cx="757645" cy="680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48263" y="5015282"/>
            <a:ext cx="4741747" cy="184271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Rondom de Middellandse zee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Mediterraan, subtropisch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217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700" y="3641717"/>
            <a:ext cx="3710962" cy="30281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0783" y="0"/>
            <a:ext cx="10515600" cy="1325563"/>
          </a:xfrm>
        </p:spPr>
        <p:txBody>
          <a:bodyPr/>
          <a:lstStyle/>
          <a:p>
            <a:r>
              <a:rPr lang="nl-NL" sz="4000" dirty="0" err="1" smtClean="0"/>
              <a:t>Tolmiea</a:t>
            </a:r>
            <a:r>
              <a:rPr lang="nl-NL" sz="4000" dirty="0" smtClean="0"/>
              <a:t> </a:t>
            </a:r>
            <a:r>
              <a:rPr lang="nl-NL" sz="4000" dirty="0" err="1" smtClean="0"/>
              <a:t>menziesii</a:t>
            </a:r>
            <a:r>
              <a:rPr lang="nl-NL" sz="4000" dirty="0" smtClean="0"/>
              <a:t> ‘</a:t>
            </a:r>
            <a:r>
              <a:rPr lang="nl-NL" sz="4000" dirty="0" err="1" smtClean="0"/>
              <a:t>Variegata</a:t>
            </a:r>
            <a:r>
              <a:rPr lang="nl-NL" sz="4000" dirty="0" smtClean="0"/>
              <a:t>’     </a:t>
            </a:r>
            <a:r>
              <a:rPr lang="nl-NL" sz="2800" dirty="0" smtClean="0"/>
              <a:t>Kindje op moeders schoot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067" y="951895"/>
            <a:ext cx="3450126" cy="359397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t="4859" b="3592"/>
          <a:stretch/>
        </p:blipFill>
        <p:spPr>
          <a:xfrm>
            <a:off x="8880067" y="951895"/>
            <a:ext cx="3066725" cy="2472745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91036" y="1293874"/>
            <a:ext cx="3455157" cy="3252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373" y="4622412"/>
            <a:ext cx="1438140" cy="2157211"/>
          </a:xfrm>
          <a:prstGeom prst="rect">
            <a:avLst/>
          </a:prstGeom>
        </p:spPr>
      </p:pic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335349" y="4902926"/>
            <a:ext cx="5159760" cy="18427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Noord-Amerika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Subtropisch, gematigd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199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09960" cy="1325563"/>
          </a:xfrm>
        </p:spPr>
        <p:txBody>
          <a:bodyPr/>
          <a:lstStyle/>
          <a:p>
            <a:r>
              <a:rPr lang="nl-NL" dirty="0" smtClean="0"/>
              <a:t>Veronica </a:t>
            </a:r>
            <a:r>
              <a:rPr lang="nl-NL" dirty="0" err="1" smtClean="0"/>
              <a:t>longifolia</a:t>
            </a:r>
            <a:r>
              <a:rPr lang="nl-NL" dirty="0" smtClean="0"/>
              <a:t>			                   Ereprijs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3732" y="1112429"/>
            <a:ext cx="4351338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80" y="3657351"/>
            <a:ext cx="4555633" cy="256081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80" y="350044"/>
            <a:ext cx="3101873" cy="3101873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5304064" y="4671287"/>
            <a:ext cx="1027611" cy="792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82800" y="4937760"/>
            <a:ext cx="5159760" cy="18427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Europa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Gematigd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56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4063" y="-79012"/>
            <a:ext cx="10515600" cy="1325563"/>
          </a:xfrm>
        </p:spPr>
        <p:txBody>
          <a:bodyPr/>
          <a:lstStyle/>
          <a:p>
            <a:r>
              <a:rPr lang="nl-NL" dirty="0" err="1" smtClean="0"/>
              <a:t>Viburnum</a:t>
            </a:r>
            <a:r>
              <a:rPr lang="nl-NL" dirty="0" smtClean="0"/>
              <a:t> </a:t>
            </a:r>
            <a:r>
              <a:rPr lang="nl-NL" dirty="0" err="1" smtClean="0"/>
              <a:t>opulus</a:t>
            </a:r>
            <a:r>
              <a:rPr lang="nl-NL" dirty="0" smtClean="0"/>
              <a:t> ‘</a:t>
            </a:r>
            <a:r>
              <a:rPr lang="nl-NL" dirty="0" err="1" smtClean="0"/>
              <a:t>Roseum</a:t>
            </a:r>
            <a:r>
              <a:rPr lang="nl-NL" dirty="0" smtClean="0"/>
              <a:t>’		Sneeuwbal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0701" y="996947"/>
            <a:ext cx="7271299" cy="5930721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4850674" y="6087291"/>
            <a:ext cx="923109" cy="539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335349" y="4902926"/>
            <a:ext cx="5778068" cy="184271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Europa, N-Afrika, ZO Azië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Gematigd, mediterraan klimaat (klimaat)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601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5618" y="86451"/>
            <a:ext cx="10515600" cy="1325563"/>
          </a:xfrm>
        </p:spPr>
        <p:txBody>
          <a:bodyPr/>
          <a:lstStyle/>
          <a:p>
            <a:r>
              <a:rPr lang="nl-NL" dirty="0" err="1" smtClean="0"/>
              <a:t>Vriesea</a:t>
            </a:r>
            <a:r>
              <a:rPr lang="nl-NL" dirty="0" smtClean="0"/>
              <a:t> </a:t>
            </a:r>
            <a:r>
              <a:rPr lang="nl-NL" dirty="0" err="1" smtClean="0"/>
              <a:t>splendens</a:t>
            </a:r>
            <a:r>
              <a:rPr lang="nl-NL" dirty="0" smtClean="0"/>
              <a:t>			                     -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6702" y="2624366"/>
            <a:ext cx="2929253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870" y="1287032"/>
            <a:ext cx="4814130" cy="360595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009" y="1287032"/>
            <a:ext cx="2695575" cy="401955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35349" y="4902926"/>
            <a:ext cx="5159760" cy="18427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 Zuid Amerika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642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Zinnia elegans								-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456" y="1027906"/>
            <a:ext cx="9115563" cy="5697226"/>
          </a:xfrm>
          <a:prstGeom prst="rect">
            <a:avLst/>
          </a:prstGeom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335349" y="4902926"/>
            <a:ext cx="5159760" cy="18427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9836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90</Words>
  <Application>Microsoft Office PowerPoint</Application>
  <PresentationFormat>Breedbeeld</PresentationFormat>
  <Paragraphs>45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Plantenkennis</vt:lpstr>
      <vt:lpstr>Tillandsia cyanea                            -</vt:lpstr>
      <vt:lpstr>Trachelium caeruleum     Halskruid </vt:lpstr>
      <vt:lpstr>Tolmiea menziesii ‘Variegata’     Kindje op moeders schoot</vt:lpstr>
      <vt:lpstr>Veronica longifolia                      Ereprijs </vt:lpstr>
      <vt:lpstr>Viburnum opulus ‘Roseum’  Sneeuwbal</vt:lpstr>
      <vt:lpstr>Vriesea splendens                        -</vt:lpstr>
      <vt:lpstr>Zinnia elegans        - 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34</cp:revision>
  <dcterms:created xsi:type="dcterms:W3CDTF">2016-08-18T08:19:28Z</dcterms:created>
  <dcterms:modified xsi:type="dcterms:W3CDTF">2019-02-04T11:57:06Z</dcterms:modified>
</cp:coreProperties>
</file>